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66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10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09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78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55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528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64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467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4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76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5254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8418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91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93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376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08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194074-6385-4133-9BB1-6A257F74DDEC}" type="datetimeFigureOut">
              <a:rPr lang="it-IT" smtClean="0"/>
              <a:t>18/12/2020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56A5BD1-0F66-4322-903A-DA016A423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916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171" y="1206302"/>
            <a:ext cx="1828959" cy="1828959"/>
          </a:xfrm>
          <a:prstGeom prst="rect">
            <a:avLst/>
          </a:prstGeom>
        </p:spPr>
      </p:pic>
      <p:pic>
        <p:nvPicPr>
          <p:cNvPr id="4" name="Immagine 3" descr="SCRIVI LA TUA LETTERINA A SANTA LUCIA | Pro Loco Colere">
            <a:extLst>
              <a:ext uri="{FF2B5EF4-FFF2-40B4-BE49-F238E27FC236}">
                <a16:creationId xmlns:a16="http://schemas.microsoft.com/office/drawing/2014/main" id="{8C7EDD87-2AF2-4C5A-90F0-3E4A4561262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980" y="75003"/>
            <a:ext cx="4564928" cy="410696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657225" y="3924501"/>
            <a:ext cx="10058399" cy="2744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b="1" i="1" spc="25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posta di Santa Lucia”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b="1" i="1" spc="25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progetto in collaborazione con la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b="1" i="1" spc="25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 Comunale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b="1" i="1" spc="25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San Zeno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1941" y="867447"/>
            <a:ext cx="1751039" cy="107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m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6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Goccia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primariacanossi@outlook.it</dc:creator>
  <cp:lastModifiedBy>primariacanossi@outlook.it</cp:lastModifiedBy>
  <cp:revision>4</cp:revision>
  <dcterms:created xsi:type="dcterms:W3CDTF">2020-12-18T15:59:07Z</dcterms:created>
  <dcterms:modified xsi:type="dcterms:W3CDTF">2020-12-18T16:29:19Z</dcterms:modified>
</cp:coreProperties>
</file>